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C81AA61-42CE-44B5-9D30-F242068556D9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83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9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916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57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21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036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658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811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60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0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48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90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14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1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15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8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81AA61-42CE-44B5-9D30-F242068556D9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8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Wood Allergies and Toxicity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John </a:t>
            </a:r>
            <a:r>
              <a:rPr lang="en-US" sz="3200" dirty="0" err="1" smtClean="0"/>
              <a:t>Blattman</a:t>
            </a:r>
            <a:r>
              <a:rPr lang="en-US" sz="3200" dirty="0"/>
              <a:t> </a:t>
            </a:r>
            <a:r>
              <a:rPr lang="en-US" sz="3200" dirty="0" smtClean="0"/>
              <a:t>MD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1992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0942" y="1352282"/>
            <a:ext cx="92503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4000" dirty="0" smtClean="0"/>
              <a:t>The majority of wood species have been reported to cause some level of allergic irritation or reaction in </a:t>
            </a:r>
            <a:r>
              <a:rPr lang="en-US" sz="4000" b="1" dirty="0" smtClean="0"/>
              <a:t>sensitive individuals</a:t>
            </a:r>
            <a:r>
              <a:rPr lang="en-US" sz="4000" dirty="0" smtClean="0"/>
              <a:t> 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1544" y="3972539"/>
            <a:ext cx="3374264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2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Irritants (Most Common)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15264"/>
            <a:ext cx="9601196" cy="3318936"/>
          </a:xfrm>
        </p:spPr>
        <p:txBody>
          <a:bodyPr/>
          <a:lstStyle/>
          <a:p>
            <a:r>
              <a:rPr lang="en-US" dirty="0" smtClean="0"/>
              <a:t>Includes dust and small particles of wood from wood turning, sanding and cutting with all saws</a:t>
            </a:r>
          </a:p>
          <a:p>
            <a:r>
              <a:rPr lang="en-US" dirty="0" smtClean="0"/>
              <a:t>Can cause irritation of the skin and eyes with itching and redness</a:t>
            </a:r>
          </a:p>
          <a:p>
            <a:r>
              <a:rPr lang="en-US" dirty="0" smtClean="0"/>
              <a:t>Can cause systemic irritation of the lungs with coughing, sneezing and even asthma like systems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2005" y="4394201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Substances that sensitize the body causing symptoms of allergic reaction from repeated exposure </a:t>
            </a:r>
          </a:p>
          <a:p>
            <a:r>
              <a:rPr lang="en-US" dirty="0" smtClean="0"/>
              <a:t>First exposure introduces the antigen (or allergen) to which the body responds by producing antibodies</a:t>
            </a:r>
          </a:p>
          <a:p>
            <a:r>
              <a:rPr lang="en-US" dirty="0" smtClean="0"/>
              <a:t>Each additional exposure to the sensitizer produces a more severe reaction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5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Toxins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few woods are actually toxic in and of themselves</a:t>
            </a:r>
          </a:p>
          <a:p>
            <a:r>
              <a:rPr lang="en-US" dirty="0" smtClean="0"/>
              <a:t>Majority are allergenic to susceptible individuals</a:t>
            </a:r>
          </a:p>
          <a:p>
            <a:r>
              <a:rPr lang="en-US" dirty="0" smtClean="0"/>
              <a:t>As far back as 77AD the Romans thought the yew was toxic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2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Carcinogens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Chronic exposure to any dust of micro small particles, usually in commercial or industrial work, can cause cancer of the respiratory system, i.e. nasal pharyngeal passages and lungs</a:t>
            </a:r>
          </a:p>
          <a:p>
            <a:r>
              <a:rPr lang="en-US" dirty="0" smtClean="0"/>
              <a:t>The importance of dust collection systems can not be over emphasized to reduce the chance of respiratory problems and cancer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5687" y="4216401"/>
            <a:ext cx="2033653" cy="20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46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are a person that is sensitive to a specific wood, it is like being allergic to peanuts, probably best for you not to use that particular wood</a:t>
            </a:r>
          </a:p>
          <a:p>
            <a:r>
              <a:rPr lang="en-US" dirty="0" smtClean="0"/>
              <a:t>By wearing protective clothing, ventilation masks, ventilation hood, etc. you could decrease your risk of a reaction </a:t>
            </a:r>
          </a:p>
          <a:p>
            <a:r>
              <a:rPr lang="en-US" dirty="0" smtClean="0"/>
              <a:t>If you are one of the unlucky ones, Don’t eat the Peanuts!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02911" y="4055839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35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115</TotalTime>
  <Words>268</Words>
  <Application>Microsoft Office PowerPoint</Application>
  <PresentationFormat>Custom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Organic</vt:lpstr>
      <vt:lpstr>Wood Allergies and Toxicity</vt:lpstr>
      <vt:lpstr>PowerPoint Presentation</vt:lpstr>
      <vt:lpstr>Irritants (Most Common)</vt:lpstr>
      <vt:lpstr>Sensitizers</vt:lpstr>
      <vt:lpstr>Toxins</vt:lpstr>
      <vt:lpstr>Carcinogens</vt:lpstr>
      <vt:lpstr>Suggestions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 Allergies and Toxicity</dc:title>
  <dc:creator>Cathy Pierce</dc:creator>
  <cp:lastModifiedBy>Customer</cp:lastModifiedBy>
  <cp:revision>10</cp:revision>
  <dcterms:created xsi:type="dcterms:W3CDTF">2016-08-10T00:13:46Z</dcterms:created>
  <dcterms:modified xsi:type="dcterms:W3CDTF">2016-12-16T18:11:36Z</dcterms:modified>
</cp:coreProperties>
</file>